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274" r:id="rId2"/>
    <p:sldId id="276" r:id="rId3"/>
    <p:sldId id="610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2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Objective, Structure and Design" id="{F8F9833F-6FC8-435C-B14B-E7C733F5219D}">
          <p14:sldIdLst>
            <p14:sldId id="610"/>
            <p14:sldId id="587"/>
            <p14:sldId id="588"/>
            <p14:sldId id="589"/>
            <p14:sldId id="590"/>
            <p14:sldId id="591"/>
          </p14:sldIdLst>
        </p14:section>
        <p14:section name="Typical Mistakes" id="{FF78C96D-2705-4081-93D6-FDF89C9A3D2B}">
          <p14:sldIdLst>
            <p14:sldId id="592"/>
            <p14:sldId id="593"/>
            <p14:sldId id="594"/>
            <p14:sldId id="595"/>
            <p14:sldId id="596"/>
            <p14:sldId id="597"/>
            <p14:sldId id="598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Conclusion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20" autoAdjust="0"/>
  </p:normalViewPr>
  <p:slideViewPr>
    <p:cSldViewPr snapToGrid="0" showGuides="1">
      <p:cViewPr varScale="1">
        <p:scale>
          <a:sx n="78" d="100"/>
          <a:sy n="78" d="100"/>
        </p:scale>
        <p:origin x="643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34465"/>
                </a:solidFill>
              </a:rPr>
              <a:t>Principles for Creating High-Quality Tech Presentations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Technical Presentations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9ACA8FD-5519-4F15-B84B-0F4FDD365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0" y="2374471"/>
            <a:ext cx="2445034" cy="24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Don't use complete sentences, use </a:t>
            </a:r>
            <a:r>
              <a:rPr lang="en-US" b="1" dirty="0">
                <a:solidFill>
                  <a:schemeClr val="bg1"/>
                </a:solidFill>
              </a:rPr>
              <a:t>short bullets</a:t>
            </a:r>
          </a:p>
          <a:p>
            <a:r>
              <a:rPr lang="en-US" dirty="0"/>
              <a:t>If the </a:t>
            </a:r>
            <a:r>
              <a:rPr lang="en-US" b="1" dirty="0">
                <a:solidFill>
                  <a:schemeClr val="bg1"/>
                </a:solidFill>
              </a:rPr>
              <a:t>information is much</a:t>
            </a:r>
            <a:r>
              <a:rPr lang="en-US" dirty="0"/>
              <a:t>, after sentences were made short, </a:t>
            </a:r>
            <a:r>
              <a:rPr lang="en-US" b="1" dirty="0">
                <a:solidFill>
                  <a:schemeClr val="bg1"/>
                </a:solidFill>
              </a:rPr>
              <a:t>reduce 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/>
              <a:t>Too Much Text on the Slide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48" y="1384969"/>
            <a:ext cx="6780299" cy="3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06064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Describe the problem </a:t>
            </a:r>
            <a:r>
              <a:rPr lang="en-US" b="1" dirty="0">
                <a:solidFill>
                  <a:schemeClr val="bg1"/>
                </a:solidFill>
              </a:rPr>
              <a:t>very briefly</a:t>
            </a:r>
          </a:p>
          <a:p>
            <a:pPr lvl="0"/>
            <a:r>
              <a:rPr lang="en-US" dirty="0"/>
              <a:t>Give </a:t>
            </a:r>
            <a:r>
              <a:rPr lang="en-US" b="1" dirty="0">
                <a:solidFill>
                  <a:schemeClr val="bg1"/>
                </a:solidFill>
              </a:rPr>
              <a:t>good examples</a:t>
            </a:r>
            <a:r>
              <a:rPr lang="en-US" b="1" dirty="0"/>
              <a:t> </a:t>
            </a:r>
            <a:r>
              <a:rPr lang="en-US" dirty="0"/>
              <a:t>to describe the problem better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Too Much Text on the Slide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1771" y="1444603"/>
            <a:ext cx="6708337" cy="37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Don't use font size </a:t>
            </a:r>
            <a:r>
              <a:rPr lang="en-US" b="1" dirty="0">
                <a:solidFill>
                  <a:schemeClr val="bg1"/>
                </a:solidFill>
              </a:rPr>
              <a:t>less than 24pt</a:t>
            </a:r>
          </a:p>
          <a:p>
            <a:pPr lvl="0"/>
            <a:r>
              <a:rPr lang="en-US" dirty="0"/>
              <a:t>Prefer font size </a:t>
            </a:r>
            <a:r>
              <a:rPr lang="en-US" b="1" dirty="0">
                <a:solidFill>
                  <a:schemeClr val="bg1"/>
                </a:solidFill>
              </a:rPr>
              <a:t>28pt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30pt</a:t>
            </a:r>
            <a:endParaRPr lang="bg-BG" dirty="0"/>
          </a:p>
          <a:p>
            <a:pPr lvl="0"/>
            <a:r>
              <a:rPr lang="en-US" dirty="0"/>
              <a:t>The content should be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from the </a:t>
            </a:r>
            <a:r>
              <a:rPr lang="en-US" dirty="0">
                <a:solidFill>
                  <a:schemeClr val="bg1"/>
                </a:solidFill>
              </a:rPr>
              <a:t>last row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Too Much Code on the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629" y="1424726"/>
            <a:ext cx="6566978" cy="3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>
              <a:buClr>
                <a:schemeClr val="tx1"/>
              </a:buClr>
            </a:pPr>
            <a:r>
              <a:rPr lang="en-US" dirty="0"/>
              <a:t>Reduce the code by </a:t>
            </a:r>
            <a:r>
              <a:rPr lang="en-US" b="1" dirty="0">
                <a:solidFill>
                  <a:schemeClr val="bg1"/>
                </a:solidFill>
              </a:rPr>
              <a:t>removing unimportant parts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(insert TODOs)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Split the code</a:t>
            </a:r>
            <a:r>
              <a:rPr lang="en-US" dirty="0"/>
              <a:t> into several slides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Too Much Code on the Slide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165" y="1454544"/>
            <a:ext cx="6531642" cy="36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Technical slides should hold </a:t>
            </a:r>
            <a:r>
              <a:rPr lang="en-US" b="1" dirty="0">
                <a:solidFill>
                  <a:schemeClr val="bg1"/>
                </a:solidFill>
              </a:rPr>
              <a:t>examples</a:t>
            </a:r>
            <a:r>
              <a:rPr lang="en-US" dirty="0"/>
              <a:t>, not mentions</a:t>
            </a:r>
          </a:p>
          <a:p>
            <a:pPr lvl="0"/>
            <a:r>
              <a:rPr lang="en-US" dirty="0"/>
              <a:t>Give examples for these predicates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Missing Code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3603" y="1454544"/>
            <a:ext cx="6520766" cy="36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Focus on </a:t>
            </a:r>
            <a:r>
              <a:rPr lang="en-US" b="1" dirty="0">
                <a:solidFill>
                  <a:schemeClr val="bg1"/>
                </a:solidFill>
              </a:rPr>
              <a:t>code examples</a:t>
            </a:r>
          </a:p>
          <a:p>
            <a:pPr lvl="1"/>
            <a:r>
              <a:rPr lang="en-US" dirty="0"/>
              <a:t>People learn best with examples, followed by live coding</a:t>
            </a:r>
          </a:p>
          <a:p>
            <a:r>
              <a:rPr lang="en-US" dirty="0"/>
              <a:t>Follow the concept "</a:t>
            </a:r>
            <a:r>
              <a:rPr lang="en-US" b="1" dirty="0">
                <a:solidFill>
                  <a:schemeClr val="bg1"/>
                </a:solidFill>
              </a:rPr>
              <a:t>learn by examples</a:t>
            </a:r>
            <a:r>
              <a:rPr lang="en-US" b="1" dirty="0"/>
              <a:t>"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Missing Code Example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177" y="1457603"/>
            <a:ext cx="6520766" cy="36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06064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r>
              <a:rPr lang="en-US" dirty="0"/>
              <a:t> on the slide are </a:t>
            </a:r>
            <a:r>
              <a:rPr lang="en-US" b="1" dirty="0">
                <a:solidFill>
                  <a:schemeClr val="bg1"/>
                </a:solidFill>
              </a:rPr>
              <a:t>bad</a:t>
            </a:r>
          </a:p>
          <a:p>
            <a:pPr lvl="1"/>
            <a:r>
              <a:rPr lang="en-US" dirty="0"/>
              <a:t>Low contrast</a:t>
            </a:r>
          </a:p>
          <a:p>
            <a:pPr lvl="1"/>
            <a:r>
              <a:rPr lang="en-US" dirty="0"/>
              <a:t>Applicable for </a:t>
            </a:r>
            <a:r>
              <a:rPr lang="en-US" b="1" dirty="0">
                <a:solidFill>
                  <a:schemeClr val="bg1"/>
                </a:solidFill>
              </a:rPr>
              <a:t>pictures</a:t>
            </a:r>
            <a:r>
              <a:rPr lang="en-US" dirty="0"/>
              <a:t> too</a:t>
            </a:r>
          </a:p>
          <a:p>
            <a:r>
              <a:rPr lang="en-US" dirty="0"/>
              <a:t>Keep in mind the </a:t>
            </a:r>
            <a:r>
              <a:rPr lang="en-US" b="1" dirty="0">
                <a:solidFill>
                  <a:schemeClr val="bg1"/>
                </a:solidFill>
              </a:rPr>
              <a:t>multimedia projector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Inappropriate Colors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178" y="1457603"/>
            <a:ext cx="6520764" cy="36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Improve colors with </a:t>
            </a:r>
            <a:r>
              <a:rPr lang="en-US" b="1" dirty="0">
                <a:solidFill>
                  <a:schemeClr val="bg1"/>
                </a:solidFill>
              </a:rPr>
              <a:t>higher contrast</a:t>
            </a:r>
          </a:p>
          <a:p>
            <a:pPr lvl="0"/>
            <a:r>
              <a:rPr lang="en-US" dirty="0"/>
              <a:t>Use the colors from the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Inappropriate Colors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8606" y="1457603"/>
            <a:ext cx="6509908" cy="36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Slide title is </a:t>
            </a:r>
            <a:r>
              <a:rPr lang="en-US" b="1" dirty="0">
                <a:solidFill>
                  <a:schemeClr val="bg1"/>
                </a:solidFill>
              </a:rPr>
              <a:t>too long</a:t>
            </a:r>
          </a:p>
          <a:p>
            <a:pPr lvl="0"/>
            <a:r>
              <a:rPr lang="en-US" dirty="0"/>
              <a:t>Title </a:t>
            </a:r>
            <a:r>
              <a:rPr lang="en-US" b="1" dirty="0">
                <a:solidFill>
                  <a:schemeClr val="bg1"/>
                </a:solidFill>
              </a:rPr>
              <a:t>casing</a:t>
            </a:r>
            <a:r>
              <a:rPr lang="en-US" dirty="0"/>
              <a:t> is incorrect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should be "</a:t>
            </a:r>
            <a:r>
              <a:rPr lang="en-US" b="1" dirty="0">
                <a:solidFill>
                  <a:schemeClr val="bg1"/>
                </a:solidFill>
              </a:rPr>
              <a:t>Capital Case</a:t>
            </a:r>
            <a:r>
              <a:rPr lang="en-US" b="1" dirty="0"/>
              <a:t>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Bad Slide Titles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8606" y="1457603"/>
            <a:ext cx="6509908" cy="36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06064"/>
            <a:ext cx="5007763" cy="5201066"/>
          </a:xfrm>
        </p:spPr>
        <p:txBody>
          <a:bodyPr/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Explains</a:t>
            </a:r>
            <a:r>
              <a:rPr lang="en-US" dirty="0"/>
              <a:t> the slide in short</a:t>
            </a:r>
          </a:p>
          <a:p>
            <a:pPr lvl="0">
              <a:buClr>
                <a:schemeClr val="tx1"/>
              </a:buClr>
            </a:pPr>
            <a:r>
              <a:rPr lang="en-US" dirty="0"/>
              <a:t>It is in "</a:t>
            </a:r>
            <a:r>
              <a:rPr lang="en-US" b="1" dirty="0">
                <a:solidFill>
                  <a:schemeClr val="bg1"/>
                </a:solidFill>
              </a:rPr>
              <a:t>Capital Case</a:t>
            </a:r>
            <a:r>
              <a:rPr lang="en-US" b="1" dirty="0"/>
              <a:t>"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Each word starts with a capital letter except (a, the, and, or, not)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Bad Slide Titles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8607" y="1457603"/>
            <a:ext cx="6509906" cy="36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53344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Fundamentals of Technical Presentation</a:t>
            </a:r>
          </a:p>
          <a:p>
            <a:pPr lvl="1">
              <a:lnSpc>
                <a:spcPct val="110000"/>
              </a:lnSpc>
            </a:pPr>
            <a:r>
              <a:rPr lang="en-US" sz="3400" dirty="0"/>
              <a:t>Objectives</a:t>
            </a:r>
          </a:p>
          <a:p>
            <a:pPr lvl="1">
              <a:lnSpc>
                <a:spcPct val="110000"/>
              </a:lnSpc>
            </a:pPr>
            <a:r>
              <a:rPr lang="en-US" sz="3400" dirty="0"/>
              <a:t>Structure</a:t>
            </a:r>
          </a:p>
          <a:p>
            <a:pPr lvl="1">
              <a:lnSpc>
                <a:spcPct val="110000"/>
              </a:lnSpc>
            </a:pPr>
            <a:r>
              <a:rPr lang="en-US" sz="3400" dirty="0"/>
              <a:t>Design Guidelines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600" dirty="0"/>
              <a:t>Typical Mistakes</a:t>
            </a:r>
          </a:p>
          <a:p>
            <a:pPr lvl="1">
              <a:lnSpc>
                <a:spcPct val="110000"/>
              </a:lnSpc>
            </a:pPr>
            <a:r>
              <a:rPr lang="en-US" sz="3400" dirty="0"/>
              <a:t>From Bad to Good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>
              <a:buClr>
                <a:schemeClr val="tx1"/>
              </a:buClr>
              <a:tabLst>
                <a:tab pos="1828800" algn="l"/>
              </a:tabLst>
            </a:pPr>
            <a:r>
              <a:rPr lang="en-US" b="1" dirty="0">
                <a:solidFill>
                  <a:schemeClr val="bg1"/>
                </a:solidFill>
              </a:rPr>
              <a:t>Cannot be read</a:t>
            </a:r>
            <a:r>
              <a:rPr lang="en-US" dirty="0"/>
              <a:t> without playing the animations</a:t>
            </a:r>
          </a:p>
          <a:p>
            <a:pPr lvl="0">
              <a:buClr>
                <a:schemeClr val="tx1"/>
              </a:buClr>
            </a:pPr>
            <a:r>
              <a:rPr lang="en-US" dirty="0"/>
              <a:t>The slides cannot be used as </a:t>
            </a:r>
            <a:r>
              <a:rPr lang="en-US" b="1" dirty="0">
                <a:solidFill>
                  <a:schemeClr val="bg1"/>
                </a:solidFill>
              </a:rPr>
              <a:t>textbook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reference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guide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41115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Overlapping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8607" y="1460656"/>
            <a:ext cx="6509906" cy="36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>
              <a:buClr>
                <a:schemeClr val="tx1"/>
              </a:buClr>
            </a:pPr>
            <a:r>
              <a:rPr lang="en-US" dirty="0"/>
              <a:t>No overlapping content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slide is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Animations</a:t>
            </a:r>
            <a:r>
              <a:rPr lang="en-US" dirty="0"/>
              <a:t> still can be used to show the evaluation components one by one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Overlapping Content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026" y="1460656"/>
            <a:ext cx="6499067" cy="36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content is too much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Split</a:t>
            </a:r>
            <a:r>
              <a:rPr lang="en-US" dirty="0"/>
              <a:t> it into two slides</a:t>
            </a:r>
          </a:p>
          <a:p>
            <a:pPr>
              <a:buClr>
                <a:schemeClr val="tx1"/>
              </a:buClr>
            </a:pPr>
            <a:r>
              <a:rPr lang="en-US" dirty="0"/>
              <a:t>Examples are missing</a:t>
            </a:r>
          </a:p>
          <a:p>
            <a:pPr>
              <a:buClr>
                <a:schemeClr val="tx1"/>
              </a:buClr>
            </a:pPr>
            <a:r>
              <a:rPr lang="en-US" dirty="0"/>
              <a:t>Slides like this are really </a:t>
            </a:r>
            <a:r>
              <a:rPr lang="en-US" b="1" dirty="0">
                <a:solidFill>
                  <a:schemeClr val="bg1"/>
                </a:solidFill>
              </a:rPr>
              <a:t>boring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Explaining Methods and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026" y="1463704"/>
            <a:ext cx="6499067" cy="3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Slides have less content and </a:t>
            </a:r>
            <a:r>
              <a:rPr lang="en-US" b="1" dirty="0">
                <a:solidFill>
                  <a:schemeClr val="bg1"/>
                </a:solidFill>
              </a:rPr>
              <a:t>bigger fonts</a:t>
            </a:r>
          </a:p>
          <a:p>
            <a:pPr lvl="0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examples</a:t>
            </a:r>
            <a:r>
              <a:rPr lang="en-US" dirty="0"/>
              <a:t> are improved</a:t>
            </a:r>
          </a:p>
          <a:p>
            <a:pPr lvl="0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/>
              <a:t> </a:t>
            </a:r>
            <a:r>
              <a:rPr lang="en-US" dirty="0"/>
              <a:t>improves the understandability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Explaining Methods and Parameters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026" y="1463704"/>
            <a:ext cx="6499067" cy="3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Slides are not books, mention </a:t>
            </a:r>
            <a:r>
              <a:rPr lang="en-US" b="1" dirty="0">
                <a:solidFill>
                  <a:schemeClr val="bg1"/>
                </a:solidFill>
              </a:rPr>
              <a:t>the important information</a:t>
            </a:r>
            <a:r>
              <a:rPr lang="en-US" dirty="0"/>
              <a:t> only</a:t>
            </a:r>
          </a:p>
          <a:p>
            <a:pPr lvl="0"/>
            <a:r>
              <a:rPr lang="en-US" dirty="0"/>
              <a:t>The explanations are </a:t>
            </a:r>
            <a:r>
              <a:rPr lang="en-US" b="1" dirty="0">
                <a:solidFill>
                  <a:schemeClr val="bg1"/>
                </a:solidFill>
              </a:rPr>
              <a:t>over-descriptive</a:t>
            </a:r>
          </a:p>
          <a:p>
            <a:pPr lvl="0"/>
            <a:r>
              <a:rPr lang="en-US" dirty="0"/>
              <a:t>Avoid full sentences, just </a:t>
            </a:r>
            <a:r>
              <a:rPr lang="en-US" b="1" dirty="0">
                <a:solidFill>
                  <a:schemeClr val="bg1"/>
                </a:solidFill>
              </a:rPr>
              <a:t>keywords / phrases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Over-Descriptive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026" y="1463704"/>
            <a:ext cx="6499066" cy="3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247"/>
            <a:ext cx="5007763" cy="5201066"/>
          </a:xfrm>
        </p:spPr>
        <p:txBody>
          <a:bodyPr/>
          <a:lstStyle/>
          <a:p>
            <a:pPr lvl="0"/>
            <a:r>
              <a:rPr lang="en-US" dirty="0"/>
              <a:t>Add </a:t>
            </a:r>
            <a:r>
              <a:rPr lang="en-US" b="1" dirty="0">
                <a:solidFill>
                  <a:schemeClr val="bg1"/>
                </a:solidFill>
              </a:rPr>
              <a:t>pictures</a:t>
            </a:r>
            <a:r>
              <a:rPr lang="en-US" dirty="0"/>
              <a:t> for better visualization and less text</a:t>
            </a:r>
          </a:p>
          <a:p>
            <a:pPr lvl="0"/>
            <a:r>
              <a:rPr lang="en-US" dirty="0"/>
              <a:t>The same class hierarchy is </a:t>
            </a:r>
            <a:r>
              <a:rPr lang="en-US" b="1" dirty="0">
                <a:solidFill>
                  <a:schemeClr val="bg1"/>
                </a:solidFill>
              </a:rPr>
              <a:t>visualized</a:t>
            </a:r>
            <a:r>
              <a:rPr lang="en-US" dirty="0"/>
              <a:t>, not described with text</a:t>
            </a:r>
          </a:p>
          <a:p>
            <a:pPr lvl="0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significantly </a:t>
            </a:r>
            <a:r>
              <a:rPr lang="en-US" b="1" dirty="0">
                <a:solidFill>
                  <a:schemeClr val="bg1"/>
                </a:solidFill>
              </a:rPr>
              <a:t>reduced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Over-Descriptive Slide -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1FB0-7723-4436-A2BF-D2A3B1C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026" y="1463704"/>
            <a:ext cx="6499066" cy="36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94244" cy="46726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dirty="0">
                <a:solidFill>
                  <a:schemeClr val="bg2"/>
                </a:solidFill>
              </a:rPr>
              <a:t>Objectives, structure and design guidelines of a </a:t>
            </a:r>
            <a:r>
              <a:rPr lang="en-US" sz="3600" b="1" dirty="0">
                <a:solidFill>
                  <a:schemeClr val="bg1"/>
                </a:solidFill>
              </a:rPr>
              <a:t>technical presentation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en-US" sz="3600" dirty="0">
                <a:solidFill>
                  <a:schemeClr val="bg2"/>
                </a:solidFill>
              </a:rPr>
              <a:t>Differences between </a:t>
            </a:r>
            <a:r>
              <a:rPr lang="en-US" sz="3600" b="1" dirty="0">
                <a:solidFill>
                  <a:schemeClr val="bg1"/>
                </a:solidFill>
              </a:rPr>
              <a:t>good</a:t>
            </a:r>
            <a:r>
              <a:rPr lang="en-US" sz="3600" dirty="0">
                <a:solidFill>
                  <a:schemeClr val="bg2"/>
                </a:solidFill>
              </a:rPr>
              <a:t> and </a:t>
            </a:r>
            <a:r>
              <a:rPr lang="en-US" sz="3600" b="1" dirty="0">
                <a:solidFill>
                  <a:schemeClr val="bg1"/>
                </a:solidFill>
              </a:rPr>
              <a:t>bad slides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17725" algn="l"/>
              </a:tabLst>
            </a:pPr>
            <a:r>
              <a:rPr lang="en-US" sz="3600" dirty="0">
                <a:solidFill>
                  <a:schemeClr val="bg2"/>
                </a:solidFill>
              </a:rPr>
              <a:t>Refactoring </a:t>
            </a:r>
            <a:r>
              <a:rPr lang="en-US" sz="3600" b="1" dirty="0">
                <a:solidFill>
                  <a:schemeClr val="bg1"/>
                </a:solidFill>
              </a:rPr>
              <a:t>bad slides to good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44A77-61B9-443D-A123-967BF724B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Objective, Structure, Design Guidelines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7010C32-B1F6-48D8-839B-F5BFF719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98" y="1163355"/>
            <a:ext cx="2895004" cy="29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4102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 by </a:t>
            </a:r>
            <a:r>
              <a:rPr lang="en-US" b="1" dirty="0">
                <a:solidFill>
                  <a:schemeClr val="bg1"/>
                </a:solidFill>
              </a:rPr>
              <a:t>examples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Less theory, more "</a:t>
            </a:r>
            <a:r>
              <a:rPr lang="en-US" b="1" dirty="0">
                <a:solidFill>
                  <a:schemeClr val="bg1"/>
                </a:solidFill>
              </a:rPr>
              <a:t>live examples</a:t>
            </a:r>
            <a:r>
              <a:rPr lang="en-US" dirty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Avoid explanatory slides, </a:t>
            </a:r>
            <a:r>
              <a:rPr lang="en-US" b="1" dirty="0">
                <a:solidFill>
                  <a:schemeClr val="bg1"/>
                </a:solidFill>
              </a:rPr>
              <a:t>show more code</a:t>
            </a:r>
          </a:p>
          <a:p>
            <a:pPr>
              <a:lnSpc>
                <a:spcPct val="110000"/>
              </a:lnSpc>
            </a:pPr>
            <a:r>
              <a:rPr lang="en-US" dirty="0"/>
              <a:t>Follow the "</a:t>
            </a:r>
            <a:r>
              <a:rPr lang="en-US" b="1" dirty="0">
                <a:solidFill>
                  <a:schemeClr val="bg1"/>
                </a:solidFill>
              </a:rPr>
              <a:t>Learn by doing</a:t>
            </a:r>
            <a:r>
              <a:rPr lang="en-US" dirty="0"/>
              <a:t>" principle</a:t>
            </a:r>
          </a:p>
          <a:p>
            <a:pPr>
              <a:lnSpc>
                <a:spcPct val="110000"/>
              </a:lnSpc>
            </a:pPr>
            <a:r>
              <a:rPr lang="en-US" dirty="0"/>
              <a:t>Slides as textbook: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the </a:t>
            </a:r>
            <a:r>
              <a:rPr lang="en-US" b="1" dirty="0">
                <a:solidFill>
                  <a:schemeClr val="bg1"/>
                </a:solidFill>
              </a:rPr>
              <a:t>students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the </a:t>
            </a:r>
            <a:r>
              <a:rPr lang="en-US" b="1" dirty="0">
                <a:solidFill>
                  <a:schemeClr val="bg1"/>
                </a:solidFill>
              </a:rPr>
              <a:t>trainer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B6956-DD5A-468D-B686-CD85285E3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dirty="0"/>
              <a:t>Intro section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Cover slide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Table of Content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Sli.do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dirty="0"/>
              <a:t>Content section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dirty="0"/>
              <a:t>Section </a:t>
            </a:r>
            <a:r>
              <a:rPr lang="en-US" b="1" dirty="0">
                <a:solidFill>
                  <a:schemeClr val="bg1"/>
                </a:solidFill>
              </a:rPr>
              <a:t>cover slide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Theory + examples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Practical problems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dirty="0"/>
              <a:t>Conclusion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Summary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Question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Licenses</a:t>
            </a:r>
            <a:r>
              <a:rPr lang="en-US" dirty="0"/>
              <a:t> +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SoftUni</a:t>
            </a:r>
            <a:r>
              <a:rPr lang="en-US" b="1" dirty="0">
                <a:solidFill>
                  <a:schemeClr val="bg1"/>
                </a:solidFill>
              </a:rPr>
              <a:t> Banners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C3ABDD-570E-444F-9377-3828760F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BDCF-837B-460A-A61C-6DA59FEE1A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840711A-9601-4268-8D69-70CAA89F9B00}"/>
              </a:ext>
            </a:extLst>
          </p:cNvPr>
          <p:cNvSpPr txBox="1">
            <a:spLocks/>
          </p:cNvSpPr>
          <p:nvPr/>
        </p:nvSpPr>
        <p:spPr>
          <a:xfrm>
            <a:off x="190405" y="41115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2E3EF-FB24-41EE-B043-FE7FA08B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27355"/>
            <a:ext cx="11818096" cy="537868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Use English</a:t>
            </a:r>
          </a:p>
          <a:p>
            <a:pPr>
              <a:buClr>
                <a:schemeClr val="tx1"/>
              </a:buClr>
            </a:pPr>
            <a:r>
              <a:rPr lang="en-US" dirty="0"/>
              <a:t>Less text – </a:t>
            </a:r>
            <a:r>
              <a:rPr lang="en-US" b="1" dirty="0">
                <a:solidFill>
                  <a:schemeClr val="bg1"/>
                </a:solidFill>
              </a:rPr>
              <a:t>use short bullets</a:t>
            </a:r>
            <a:r>
              <a:rPr lang="en-US" dirty="0"/>
              <a:t>, not full sentences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Less theory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Explain the theory by </a:t>
            </a:r>
            <a:r>
              <a:rPr lang="en-US" b="1" dirty="0">
                <a:solidFill>
                  <a:schemeClr val="bg1"/>
                </a:solidFill>
              </a:rPr>
              <a:t>code examples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Animate</a:t>
            </a:r>
            <a:r>
              <a:rPr lang="en-US" dirty="0"/>
              <a:t> the displaying of the source code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Use images / </a:t>
            </a:r>
            <a:r>
              <a:rPr lang="en-US" b="1" dirty="0">
                <a:solidFill>
                  <a:schemeClr val="bg1"/>
                </a:solidFill>
              </a:rPr>
              <a:t>diagrams</a:t>
            </a:r>
            <a:r>
              <a:rPr lang="en-US" dirty="0"/>
              <a:t> for important concepts</a:t>
            </a:r>
          </a:p>
          <a:p>
            <a:pPr>
              <a:buClr>
                <a:schemeClr val="tx1"/>
              </a:buClr>
            </a:pPr>
            <a:r>
              <a:rPr lang="en-US" dirty="0"/>
              <a:t>Timing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short presentations – 20 – 40 slides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Theory + Examples + Practical problems + Break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87329-2220-4950-B90E-E0A0B4A8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E9825-2856-450D-B130-B973B740F9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2E3EF-FB24-41EE-B043-FE7FA08B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Slide titles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short slide titles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Capitalize Each Slide Title Word</a:t>
            </a:r>
            <a:r>
              <a:rPr lang="en-US" dirty="0"/>
              <a:t> (except prepositions and conjunctions)</a:t>
            </a:r>
          </a:p>
          <a:p>
            <a:pPr>
              <a:buClr>
                <a:schemeClr val="tx1"/>
              </a:buClr>
            </a:pPr>
            <a:r>
              <a:rPr lang="en-US" dirty="0"/>
              <a:t>Fonts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font sizes coming from the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</a:rPr>
              <a:t>Calibri</a:t>
            </a:r>
            <a:r>
              <a:rPr lang="en-US" dirty="0"/>
              <a:t> for the 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dirty="0"/>
              <a:t> on the slides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font </a:t>
            </a:r>
            <a:r>
              <a:rPr lang="en-US" b="1" dirty="0">
                <a:solidFill>
                  <a:schemeClr val="bg1"/>
                </a:solidFill>
              </a:rPr>
              <a:t>Consolas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bold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bg1"/>
                </a:solidFill>
              </a:rPr>
              <a:t>source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87329-2220-4950-B90E-E0A0B4A8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E9825-2856-450D-B130-B973B740F9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2E3EF-FB24-41EE-B043-FE7FA08B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dirty="0"/>
              <a:t>Colors</a:t>
            </a:r>
          </a:p>
          <a:p>
            <a:pPr lvl="1"/>
            <a:r>
              <a:rPr lang="en-US" sz="3400" dirty="0"/>
              <a:t>Use the colors coming from the </a:t>
            </a:r>
            <a:r>
              <a:rPr lang="en-US" sz="3400" b="1" dirty="0">
                <a:solidFill>
                  <a:schemeClr val="bg1"/>
                </a:solidFill>
              </a:rPr>
              <a:t>template</a:t>
            </a:r>
            <a:endParaRPr lang="en-US" sz="3400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Never use </a:t>
            </a:r>
            <a:r>
              <a:rPr lang="en-US" sz="3400" b="1" dirty="0">
                <a:solidFill>
                  <a:schemeClr val="bg1"/>
                </a:solidFill>
              </a:rPr>
              <a:t>low contrast</a:t>
            </a:r>
            <a:r>
              <a:rPr lang="en-US" sz="3400" dirty="0"/>
              <a:t> colors (e.g. red on black background)</a:t>
            </a:r>
          </a:p>
          <a:p>
            <a:r>
              <a:rPr lang="en-US" sz="3600" dirty="0"/>
              <a:t>Metadata</a:t>
            </a:r>
          </a:p>
          <a:p>
            <a:pPr lvl="1"/>
            <a:r>
              <a:rPr lang="en-US" dirty="0"/>
              <a:t>Fill the </a:t>
            </a:r>
            <a:r>
              <a:rPr lang="en-US" b="1" dirty="0">
                <a:solidFill>
                  <a:schemeClr val="bg1"/>
                </a:solidFill>
              </a:rPr>
              <a:t>document properties</a:t>
            </a:r>
            <a:r>
              <a:rPr lang="en-US" dirty="0"/>
              <a:t>: title, tags, categories, comments, subject, company, author</a:t>
            </a:r>
          </a:p>
          <a:p>
            <a:pPr lvl="1"/>
            <a:endParaRPr lang="en-US" sz="3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87329-2220-4950-B90E-E0A0B4A8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E9825-2856-450D-B130-B973B740F9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Typical Mistakes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Turn Bad Slides into Good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4CBCA72D-193D-4F6E-8BCF-1CC300178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75" y="278295"/>
            <a:ext cx="4601850" cy="46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</TotalTime>
  <Words>832</Words>
  <Application>Microsoft Office PowerPoint</Application>
  <PresentationFormat>Widescreen</PresentationFormat>
  <Paragraphs>151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1_SoftUni3_1</vt:lpstr>
      <vt:lpstr>Creating Technical Presentations</vt:lpstr>
      <vt:lpstr>Table of Contents</vt:lpstr>
      <vt:lpstr>PowerPoint Presentation</vt:lpstr>
      <vt:lpstr>Objectives</vt:lpstr>
      <vt:lpstr>Presentation Structure</vt:lpstr>
      <vt:lpstr>Design Guidelines</vt:lpstr>
      <vt:lpstr>Design Guidelines (2)</vt:lpstr>
      <vt:lpstr>Design Guidelines (3)</vt:lpstr>
      <vt:lpstr>PowerPoint Presentation</vt:lpstr>
      <vt:lpstr>Too Much Text on the Slide</vt:lpstr>
      <vt:lpstr>Too Much Text on the Slide - Fixed</vt:lpstr>
      <vt:lpstr>Too Much Code on the Slide</vt:lpstr>
      <vt:lpstr>Too Much Code on the Slide - Fixed</vt:lpstr>
      <vt:lpstr>Missing Code Example</vt:lpstr>
      <vt:lpstr>Missing Code Example - Fixed</vt:lpstr>
      <vt:lpstr>Inappropriate Colors</vt:lpstr>
      <vt:lpstr>Inappropriate Colors - Fixed</vt:lpstr>
      <vt:lpstr>Bad Slide Titles</vt:lpstr>
      <vt:lpstr>Bad Slide Titles - Fixed</vt:lpstr>
      <vt:lpstr>Overlapping Content</vt:lpstr>
      <vt:lpstr>Overlapping Content - Fixed</vt:lpstr>
      <vt:lpstr>Explaining Methods and Parameters</vt:lpstr>
      <vt:lpstr>Explaining Methods and Parameters - Fixed</vt:lpstr>
      <vt:lpstr>Over-Descriptive Slide</vt:lpstr>
      <vt:lpstr>Over-Descriptive Slide - Fixed</vt:lpstr>
      <vt:lpstr>Summary</vt:lpstr>
      <vt:lpstr>PowerPoint Presentation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Svetlin Nakov</cp:lastModifiedBy>
  <cp:revision>284</cp:revision>
  <dcterms:created xsi:type="dcterms:W3CDTF">2018-05-23T13:08:44Z</dcterms:created>
  <dcterms:modified xsi:type="dcterms:W3CDTF">2020-10-29T17:48:33Z</dcterms:modified>
  <cp:category>computer programming, programming</cp:category>
</cp:coreProperties>
</file>